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6" r:id="rId4"/>
    <p:sldId id="295" r:id="rId5"/>
    <p:sldId id="258" r:id="rId6"/>
    <p:sldId id="281" r:id="rId7"/>
    <p:sldId id="292" r:id="rId8"/>
    <p:sldId id="279" r:id="rId9"/>
    <p:sldId id="293" r:id="rId10"/>
    <p:sldId id="267" r:id="rId11"/>
    <p:sldId id="269" r:id="rId12"/>
    <p:sldId id="270" r:id="rId13"/>
    <p:sldId id="268" r:id="rId14"/>
    <p:sldId id="264" r:id="rId15"/>
    <p:sldId id="265" r:id="rId16"/>
    <p:sldId id="280" r:id="rId17"/>
    <p:sldId id="284" r:id="rId18"/>
    <p:sldId id="287" r:id="rId19"/>
    <p:sldId id="275" r:id="rId20"/>
    <p:sldId id="294" r:id="rId21"/>
    <p:sldId id="260" r:id="rId22"/>
    <p:sldId id="274" r:id="rId23"/>
    <p:sldId id="291" r:id="rId24"/>
    <p:sldId id="262" r:id="rId25"/>
    <p:sldId id="257" r:id="rId26"/>
    <p:sldId id="261" r:id="rId27"/>
    <p:sldId id="272" r:id="rId28"/>
    <p:sldId id="271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1" autoAdjust="0"/>
    <p:restoredTop sz="94660"/>
  </p:normalViewPr>
  <p:slideViewPr>
    <p:cSldViewPr>
      <p:cViewPr>
        <p:scale>
          <a:sx n="104" d="100"/>
          <a:sy n="104" d="100"/>
        </p:scale>
        <p:origin x="-8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6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DFF7-59D0-4F18-A72C-DB2459BBCECC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D968-8E74-4B7D-BEDE-D70568F5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Outlook for the US Economy in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Steven Kyle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December 18,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fw0qZkO_jWg/ULTT5ztWp4I/AAAAAAAAWdU/XpecdDEJ7XY/s1600/CSSep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8015327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oQ4Ykmge2qE/ULTxrF7hy0I/AAAAAAAAWf0/-SchP4UxVGc/s1600/NominalHousePricesSep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811891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4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NlOkaaw5xS8/ULTxsOcBRgI/AAAAAAAAWgA/Wu-R7NQO7GY/s1600/RealHousePricesSep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58778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2wgFVerm4yQ/ULTxtAFbGMI/AAAAAAAAWgM/sglGPZzT6_E/s1600/PriceRentSep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3625" cy="59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Oyzg0bk2ZLA/UL4AWcautAI/AAAAAAAAWn0/jit0z-mQKAI/s1600/CoreLogicYoYOc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0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UNv5BTyN9qU/UL1ZN5PWeeI/AAAAAAAAWnI/hHecvmm9DdA/s1600/HTearlyDec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1"/>
            <a:ext cx="8381999" cy="57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7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09575"/>
            <a:ext cx="856297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1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099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3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ph of Retail Sales: Total (Excluding Food Servic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739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6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showing corporate profits and private sector wages as a percentage of the GDP. Corporate profits are high, wages are low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324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87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9125"/>
            <a:ext cx="83058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8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95300"/>
            <a:ext cx="86582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7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57200"/>
            <a:ext cx="8486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9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showing change in tax rates by income 1980-20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14537"/>
            <a:ext cx="5238750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11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43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0000001893994" descr="http://graphics8.nytimes.com/images/2012/11/08/opinion/081112krugman1/081112krugman1-blog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7875"/>
            <a:ext cx="4572000" cy="276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008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nticap.files.wordpress.com/2012/10/euro-unemployment-09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58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2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0000001909799" descr="http://graphics8.nytimes.com/images/2012/11/17/opinion/111712krugman1/111712krugman1-blog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1676400"/>
            <a:ext cx="582168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0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.economist.com/sites/default/files/imagecache/290-width/images/2012/11/blogs/free-exchange/20121124_woc4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936625"/>
            <a:ext cx="4867275" cy="498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719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g.foolcdn.com/img/editorial/EuroDebtGD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791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01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7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76250"/>
            <a:ext cx="88677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6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6725"/>
            <a:ext cx="82486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3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esearch.stlouisfed.org/fred2/graph/fredgraph.png?&amp;id=EMRATIO&amp;scale=Left&amp;range=Max&amp;cosd=1948-01-01&amp;coed=2012-10-01&amp;line_color=%230000ff&amp;link_values=false&amp;line_style=Solid&amp;mark_type=NONE&amp;mw=4&amp;lw=1&amp;ost=-99999&amp;oet=99999&amp;mma=0&amp;fml=a&amp;fq=Monthly&amp;fam=avg&amp;fgst=lin&amp;transformation=lin&amp;vintage_date=2012-11-19&amp;revision_date=2012-11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36599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2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66725"/>
            <a:ext cx="80962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5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5775"/>
            <a:ext cx="82486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0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5763"/>
            <a:ext cx="90487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2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7200"/>
            <a:ext cx="85153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1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</Words>
  <Application>Microsoft Office PowerPoint</Application>
  <PresentationFormat>On-screen Show (4:3)</PresentationFormat>
  <Paragraphs>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Outlook for the US Economy in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the US Economy in 2013</dc:title>
  <dc:creator>sck5</dc:creator>
  <cp:lastModifiedBy>sck5</cp:lastModifiedBy>
  <cp:revision>20</cp:revision>
  <dcterms:created xsi:type="dcterms:W3CDTF">2012-11-19T17:17:10Z</dcterms:created>
  <dcterms:modified xsi:type="dcterms:W3CDTF">2013-01-24T16:12:22Z</dcterms:modified>
</cp:coreProperties>
</file>